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6" r:id="rId5"/>
    <p:sldId id="258" r:id="rId6"/>
    <p:sldId id="267" r:id="rId7"/>
    <p:sldId id="268" r:id="rId8"/>
    <p:sldId id="262" r:id="rId9"/>
    <p:sldId id="261" r:id="rId10"/>
    <p:sldId id="277" r:id="rId11"/>
    <p:sldId id="278" r:id="rId12"/>
    <p:sldId id="269" r:id="rId13"/>
    <p:sldId id="270" r:id="rId14"/>
    <p:sldId id="271" r:id="rId15"/>
    <p:sldId id="276" r:id="rId16"/>
    <p:sldId id="272" r:id="rId17"/>
    <p:sldId id="281" r:id="rId18"/>
    <p:sldId id="265" r:id="rId19"/>
    <p:sldId id="264" r:id="rId20"/>
    <p:sldId id="279" r:id="rId21"/>
    <p:sldId id="280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D9F6"/>
    <a:srgbClr val="FF66FF"/>
    <a:srgbClr val="FF0066"/>
    <a:srgbClr val="4BD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CA1-19EC-43FE-AF82-B49C2E05DAA0}" type="datetimeFigureOut">
              <a:rPr lang="en-US" smtClean="0"/>
              <a:t>8/4/2012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AFB0-5B61-4511-BCB6-CFF6E241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4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CA1-19EC-43FE-AF82-B49C2E05DAA0}" type="datetimeFigureOut">
              <a:rPr lang="en-US" smtClean="0"/>
              <a:t>8/4/2012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AFB0-5B61-4511-BCB6-CFF6E241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9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CA1-19EC-43FE-AF82-B49C2E05DAA0}" type="datetimeFigureOut">
              <a:rPr lang="en-US" smtClean="0"/>
              <a:t>8/4/2012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AFB0-5B61-4511-BCB6-CFF6E241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CA1-19EC-43FE-AF82-B49C2E05DAA0}" type="datetimeFigureOut">
              <a:rPr lang="en-US" smtClean="0"/>
              <a:t>8/4/2012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AFB0-5B61-4511-BCB6-CFF6E241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2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CA1-19EC-43FE-AF82-B49C2E05DAA0}" type="datetimeFigureOut">
              <a:rPr lang="en-US" smtClean="0"/>
              <a:t>8/4/2012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AFB0-5B61-4511-BCB6-CFF6E241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CA1-19EC-43FE-AF82-B49C2E05DAA0}" type="datetimeFigureOut">
              <a:rPr lang="en-US" smtClean="0"/>
              <a:t>8/4/2012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AFB0-5B61-4511-BCB6-CFF6E241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CA1-19EC-43FE-AF82-B49C2E05DAA0}" type="datetimeFigureOut">
              <a:rPr lang="en-US" smtClean="0"/>
              <a:t>8/4/2012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AFB0-5B61-4511-BCB6-CFF6E241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CA1-19EC-43FE-AF82-B49C2E05DAA0}" type="datetimeFigureOut">
              <a:rPr lang="en-US" smtClean="0"/>
              <a:t>8/4/2012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AFB0-5B61-4511-BCB6-CFF6E241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CA1-19EC-43FE-AF82-B49C2E05DAA0}" type="datetimeFigureOut">
              <a:rPr lang="en-US" smtClean="0"/>
              <a:t>8/4/2012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AFB0-5B61-4511-BCB6-CFF6E241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2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CA1-19EC-43FE-AF82-B49C2E05DAA0}" type="datetimeFigureOut">
              <a:rPr lang="en-US" smtClean="0"/>
              <a:t>8/4/2012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AFB0-5B61-4511-BCB6-CFF6E241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CA1-19EC-43FE-AF82-B49C2E05DAA0}" type="datetimeFigureOut">
              <a:rPr lang="en-US" smtClean="0"/>
              <a:t>8/4/2012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AFB0-5B61-4511-BCB6-CFF6E241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9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3ECA1-19EC-43FE-AF82-B49C2E05DAA0}" type="datetimeFigureOut">
              <a:rPr lang="en-US" smtClean="0"/>
              <a:t>8/4/2012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DAFB0-5B61-4511-BCB6-CFF6E241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1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stina Parr\Desktop\Frog Street Clip art files\S\school b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6" y="4672576"/>
            <a:ext cx="2667000" cy="18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stina Parr\Desktop\Frog Street Clip art files\S\schoolhou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97" y="152400"/>
            <a:ext cx="5935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3 I Like to Come to School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9786" y="12954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066800"/>
            <a:ext cx="3733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/>
              <a:t>I like to Come to School</a:t>
            </a:r>
          </a:p>
          <a:p>
            <a:r>
              <a:rPr lang="en-US" dirty="0" smtClean="0"/>
              <a:t>Song by:  Dr. Jean</a:t>
            </a:r>
          </a:p>
          <a:p>
            <a:r>
              <a:rPr lang="en-US" dirty="0" smtClean="0"/>
              <a:t>Adapted by:  Kristina Parr</a:t>
            </a:r>
          </a:p>
          <a:p>
            <a:r>
              <a:rPr lang="en-US" dirty="0" smtClean="0"/>
              <a:t>Clip art by:  Frog Street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0"/>
    </mc:Choice>
    <mc:Fallback xmlns="">
      <p:transition spd="slow" advTm="11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ristina Parr\Desktop\Frog Street Clip art files\R\Reading Ro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8" y="457200"/>
            <a:ext cx="8524875" cy="68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"/>
    </mc:Choice>
    <mc:Fallback xmlns="">
      <p:transition spd="slow" advTm="1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ristina Parr\Desktop\Frog Street Clip art files\P\P-Mr.Pencil &amp; 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38874" cy="49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"/>
    </mc:Choice>
    <mc:Fallback xmlns="">
      <p:transition spd="slow" advTm="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stina Parr\Desktop\Frog Street Clip art files\S\school b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16303"/>
            <a:ext cx="2667000" cy="18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stina Parr\Desktop\Frog Street Clip art files\S\schoolhou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97" y="152400"/>
            <a:ext cx="5935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"/>
    </mc:Choice>
    <mc:Fallback xmlns="">
      <p:transition spd="slow" advTm="2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ristina Parr\Desktop\Frog Street Clip art files\R\Reading Ro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8" y="457200"/>
            <a:ext cx="8524875" cy="68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"/>
    </mc:Choice>
    <mc:Fallback xmlns="">
      <p:transition spd="slow" advTm="1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ristina Parr\Desktop\Frog Street Clip art files\P\P-Mr.Pencil &amp; 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38874" cy="49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"/>
    </mc:Choice>
    <mc:Fallback xmlns="">
      <p:transition spd="slow" advTm="1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ristina Parr\Desktop\Frog Street Clip art files\numbers\1 with b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1894681" cy="315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ristina Parr\Desktop\Frog Street Clip art files\numbers\2 with gi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2353071" cy="29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ristina Parr\Desktop\Frog Street Clip art files\numbers\3 with bo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7629"/>
            <a:ext cx="2552922" cy="32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2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4"/>
    </mc:Choice>
    <mc:Fallback xmlns="">
      <p:transition spd="slow" advTm="5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stina Parr\Desktop\Frog Street Clip art files\S\school b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65730"/>
            <a:ext cx="2667000" cy="18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stina Parr\Desktop\Frog Street Clip art files\S\schoolhou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97" y="152400"/>
            <a:ext cx="5935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2"/>
    </mc:Choice>
    <mc:Fallback xmlns="">
      <p:transition spd="slow" advTm="2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ristina Parr\Desktop\Frog Street Clip art files\numbers\1 with b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1894681" cy="315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ristina Parr\Desktop\Frog Street Clip art files\numbers\2 with gi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2353071" cy="29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ristina Parr\Desktop\Frog Street Clip art files\numbers\3 with bo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7629"/>
            <a:ext cx="2552922" cy="32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3"/>
    </mc:Choice>
    <mc:Fallback xmlns="">
      <p:transition spd="slow" advTm="3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ristina Parr\Desktop\Frog Street Clip art files\S\Silly Sn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6178"/>
            <a:ext cx="6629400" cy="711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"/>
    </mc:Choice>
    <mc:Fallback xmlns="">
      <p:transition spd="slow" advTm="1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ristina Parr\Desktop\Frog Street Clip art files\S\student -pi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11" y="219427"/>
            <a:ext cx="5257800" cy="66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"/>
    </mc:Choice>
    <mc:Fallback xmlns="">
      <p:transition spd="slow" advTm="1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48D9F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ristina Parr\Desktop\Frog Street Clip art files\S\story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865"/>
            <a:ext cx="8378961" cy="56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"/>
    </mc:Choice>
    <mc:Fallback xmlns="">
      <p:transition spd="slow" advTm="1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ristina Parr\Desktop\Frog Street Clip art files\S\Silly Sn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6178"/>
            <a:ext cx="6629400" cy="711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"/>
    </mc:Choice>
    <mc:Fallback xmlns="">
      <p:transition spd="slow" advTm="1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ristina Parr\Desktop\Frog Street Clip art files\S\student -pi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11" y="219427"/>
            <a:ext cx="5257800" cy="66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6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"/>
    </mc:Choice>
    <mc:Fallback xmlns="">
      <p:transition spd="slow" advTm="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stina Parr\Desktop\Frog Street Clip art files\S\school b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38" y="4495800"/>
            <a:ext cx="2667000" cy="18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stina Parr\Desktop\Frog Street Clip art files\S\schoolhou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97" y="152400"/>
            <a:ext cx="5935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"/>
    </mc:Choice>
    <mc:Fallback xmlns="">
      <p:transition spd="slow" advTm="2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ristina Parr\Desktop\Frog Street Clip art files\S\Silly Sn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6178"/>
            <a:ext cx="6629400" cy="711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"/>
    </mc:Choice>
    <mc:Fallback xmlns="">
      <p:transition spd="slow" advTm="1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ristina Parr\Desktop\Frog Street Clip art files\S\student -pi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11" y="219427"/>
            <a:ext cx="5257800" cy="66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2"/>
    </mc:Choice>
    <mc:Fallback xmlns="">
      <p:transition spd="slow" advTm="5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8D9F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6"/>
            <a:ext cx="8382000" cy="666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0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9"/>
    </mc:Choice>
    <mc:Fallback xmlns="">
      <p:transition spd="slow" advTm="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stina Parr\Desktop\Frog Street Clip art files\S\school b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15172"/>
            <a:ext cx="2667000" cy="18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stina Parr\Desktop\Frog Street Clip art files\S\schoolhou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97" y="152400"/>
            <a:ext cx="5935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6"/>
    </mc:Choice>
    <mc:Fallback xmlns="">
      <p:transition spd="slow" advTm="2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Kristina Parr\Desktop\Frog Street Clip art files\P\pig p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" y="457200"/>
            <a:ext cx="8839200" cy="596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9"/>
    </mc:Choice>
    <mc:Fallback xmlns="">
      <p:transition spd="slow" advTm="5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stina Parr\Desktop\Frog Street Clip art files\S\school b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5172"/>
            <a:ext cx="2667000" cy="18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stina Parr\Desktop\Frog Street Clip art files\S\schoolhou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97" y="152400"/>
            <a:ext cx="5935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4"/>
    </mc:Choice>
    <mc:Fallback xmlns="">
      <p:transition spd="slow" advTm="3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Kristina Parr\Desktop\Frog Street Clip art files\P\pig p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" y="457200"/>
            <a:ext cx="8839200" cy="596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0"/>
    </mc:Choice>
    <mc:Fallback xmlns="">
      <p:transition spd="slow" advTm="2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ristina Parr\Desktop\Frog Street Clip art files\R\Reading Ro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8" y="457200"/>
            <a:ext cx="8524875" cy="68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3"/>
    </mc:Choice>
    <mc:Fallback xmlns="">
      <p:transition spd="slow" advTm="1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ristina Parr\Desktop\Frog Street Clip art files\P\P-Mr.Pencil &amp; 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38874" cy="49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"/>
    </mc:Choice>
    <mc:Fallback xmlns="">
      <p:transition spd="slow" advTm="1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24</Words>
  <Application>Microsoft Office PowerPoint</Application>
  <PresentationFormat>On-screen Show (4:3)</PresentationFormat>
  <Paragraphs>4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Parr</dc:creator>
  <cp:lastModifiedBy>Kristina Parr</cp:lastModifiedBy>
  <cp:revision>8</cp:revision>
  <dcterms:created xsi:type="dcterms:W3CDTF">2012-08-04T23:43:31Z</dcterms:created>
  <dcterms:modified xsi:type="dcterms:W3CDTF">2012-08-05T00:39:02Z</dcterms:modified>
</cp:coreProperties>
</file>