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2" r:id="rId10"/>
    <p:sldId id="261" r:id="rId11"/>
    <p:sldId id="263" r:id="rId12"/>
    <p:sldId id="264" r:id="rId13"/>
    <p:sldId id="265" r:id="rId14"/>
    <p:sldId id="266" r:id="rId1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94660"/>
  </p:normalViewPr>
  <p:slideViewPr>
    <p:cSldViewPr>
      <p:cViewPr varScale="1">
        <p:scale>
          <a:sx n="45" d="100"/>
          <a:sy n="45" d="100"/>
        </p:scale>
        <p:origin x="-167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DA24-6B29-485B-B821-742C9C8E7C7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766C-06D8-4CD7-9DF5-F8E8D7570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DA24-6B29-485B-B821-742C9C8E7C7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766C-06D8-4CD7-9DF5-F8E8D7570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DA24-6B29-485B-B821-742C9C8E7C7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766C-06D8-4CD7-9DF5-F8E8D7570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DA24-6B29-485B-B821-742C9C8E7C7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766C-06D8-4CD7-9DF5-F8E8D7570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DA24-6B29-485B-B821-742C9C8E7C7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766C-06D8-4CD7-9DF5-F8E8D7570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DA24-6B29-485B-B821-742C9C8E7C7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766C-06D8-4CD7-9DF5-F8E8D7570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DA24-6B29-485B-B821-742C9C8E7C7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766C-06D8-4CD7-9DF5-F8E8D7570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DA24-6B29-485B-B821-742C9C8E7C7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766C-06D8-4CD7-9DF5-F8E8D7570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DA24-6B29-485B-B821-742C9C8E7C7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766C-06D8-4CD7-9DF5-F8E8D7570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DA24-6B29-485B-B821-742C9C8E7C7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766C-06D8-4CD7-9DF5-F8E8D7570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DA24-6B29-485B-B821-742C9C8E7C7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766C-06D8-4CD7-9DF5-F8E8D7570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1DA24-6B29-485B-B821-742C9C8E7C7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A766C-06D8-4CD7-9DF5-F8E8D75705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34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bed.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83"/>
          <a:stretch>
            <a:fillRect/>
          </a:stretch>
        </p:blipFill>
        <p:spPr bwMode="auto">
          <a:xfrm>
            <a:off x="-457200" y="1524000"/>
            <a:ext cx="8077200" cy="909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on pajamas.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7171" t="8481" r="10359"/>
          <a:stretch>
            <a:fillRect/>
          </a:stretch>
        </p:blipFill>
        <p:spPr bwMode="auto">
          <a:xfrm>
            <a:off x="138572" y="1447800"/>
            <a:ext cx="6719428" cy="735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bed.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83"/>
          <a:stretch>
            <a:fillRect/>
          </a:stretch>
        </p:blipFill>
        <p:spPr bwMode="auto">
          <a:xfrm>
            <a:off x="-457200" y="1524000"/>
            <a:ext cx="8077200" cy="909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off shoes.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447"/>
          <a:stretch>
            <a:fillRect/>
          </a:stretch>
        </p:blipFill>
        <p:spPr bwMode="auto">
          <a:xfrm>
            <a:off x="-533400" y="1524000"/>
            <a:ext cx="8128496" cy="748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bed.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83"/>
          <a:stretch>
            <a:fillRect/>
          </a:stretch>
        </p:blipFill>
        <p:spPr bwMode="auto">
          <a:xfrm>
            <a:off x="-457200" y="1524000"/>
            <a:ext cx="8077200" cy="909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off socks.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685800" y="1600201"/>
            <a:ext cx="832151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bed.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83"/>
          <a:stretch>
            <a:fillRect/>
          </a:stretch>
        </p:blipFill>
        <p:spPr bwMode="auto">
          <a:xfrm>
            <a:off x="-457200" y="1752600"/>
            <a:ext cx="8077200" cy="909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off shirt.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833" t="11232" r="9554"/>
          <a:stretch>
            <a:fillRect/>
          </a:stretch>
        </p:blipFill>
        <p:spPr bwMode="auto">
          <a:xfrm>
            <a:off x="-228600" y="1447800"/>
            <a:ext cx="7283481" cy="741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bed.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83"/>
          <a:stretch>
            <a:fillRect/>
          </a:stretch>
        </p:blipFill>
        <p:spPr bwMode="auto">
          <a:xfrm>
            <a:off x="-457200" y="1524000"/>
            <a:ext cx="8077200" cy="909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off pants.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46" t="5175" r="8459"/>
          <a:stretch>
            <a:fillRect/>
          </a:stretch>
        </p:blipFill>
        <p:spPr bwMode="auto">
          <a:xfrm>
            <a:off x="-5517" y="1676400"/>
            <a:ext cx="6863517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1D313540F5A347957D6007D7DA0772" ma:contentTypeVersion="1" ma:contentTypeDescription="Create a new document." ma:contentTypeScope="" ma:versionID="c4ae08e3781120008abf893aba003586">
  <xsd:schema xmlns:xsd="http://www.w3.org/2001/XMLSchema" xmlns:p="http://schemas.microsoft.com/office/2006/metadata/properties" xmlns:ns2="3dad766c-9e36-455d-8d7c-234eca89fec7" targetNamespace="http://schemas.microsoft.com/office/2006/metadata/properties" ma:root="true" ma:fieldsID="111b1d09fd174d8180c4ea5adcf5fafb" ns2:_="">
    <xsd:import namespace="3dad766c-9e36-455d-8d7c-234eca89fec7"/>
    <xsd:element name="properties">
      <xsd:complexType>
        <xsd:sequence>
          <xsd:element name="documentManagement">
            <xsd:complexType>
              <xsd:all>
                <xsd:element ref="ns2:Resource_x0020_Typ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dad766c-9e36-455d-8d7c-234eca89fec7" elementFormDefault="qualified">
    <xsd:import namespace="http://schemas.microsoft.com/office/2006/documentManagement/types"/>
    <xsd:element name="Resource_x0020_Type" ma:index="8" nillable="true" ma:displayName="Resource Type" ma:default="" ma:internalName="Resource_x0020_Type" ma:requiredMultiChoice="tru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cademic"/>
                        <xsd:enumeration value="AP"/>
                        <xsd:enumeration value="Pre AP"/>
                        <xsd:enumeration value="Parent Resource"/>
                        <xsd:enumeration value="Student Resource"/>
                        <xsd:enumeration value="Publications"/>
                        <xsd:enumeration value="Homework"/>
                        <xsd:enumeration value="Other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Resource_x0020_Type xmlns="3dad766c-9e36-455d-8d7c-234eca89fec7">
      <Value>Academic</Value>
    </Resource_x0020_Type>
  </documentManagement>
</p:properties>
</file>

<file path=customXml/itemProps1.xml><?xml version="1.0" encoding="utf-8"?>
<ds:datastoreItem xmlns:ds="http://schemas.openxmlformats.org/officeDocument/2006/customXml" ds:itemID="{A0F7B913-2ABC-4B90-B44F-5BADA0CB0E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5CD24D-AD05-4755-A672-3F8EE4712B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ad766c-9e36-455d-8d7c-234eca89fec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1A08F11-9C40-42ED-8112-32ACD45F2868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3dad766c-9e36-455d-8d7c-234eca89fec7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40</Words>
  <Application>Microsoft Office PowerPoint</Application>
  <PresentationFormat>On-screen Show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Time for bed.</vt:lpstr>
      <vt:lpstr>Take off shoes.  </vt:lpstr>
      <vt:lpstr>Time for bed.</vt:lpstr>
      <vt:lpstr>Take off socks.  </vt:lpstr>
      <vt:lpstr>Time for bed.</vt:lpstr>
      <vt:lpstr>Take off shirt.  </vt:lpstr>
      <vt:lpstr>Time for bed.</vt:lpstr>
      <vt:lpstr>Take off pants.  </vt:lpstr>
      <vt:lpstr>Time for bed.</vt:lpstr>
      <vt:lpstr>Put on pajamas.  </vt:lpstr>
    </vt:vector>
  </TitlesOfParts>
  <Company>Katy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s0703695</dc:creator>
  <cp:lastModifiedBy>Parr, Kristina, S</cp:lastModifiedBy>
  <cp:revision>2</cp:revision>
  <dcterms:created xsi:type="dcterms:W3CDTF">2011-02-09T20:34:49Z</dcterms:created>
  <dcterms:modified xsi:type="dcterms:W3CDTF">2013-08-20T23:34:52Z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0x010100E91D313540F5A347957D6007D7DA0772</vt:lpwstr>
  </property>
</Properties>
</file>